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1" r:id="rId10"/>
    <p:sldId id="262" r:id="rId11"/>
    <p:sldId id="263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6C4824-9D5B-4C54-80E1-8DA3069584E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126D4E-19AE-4C8D-83F6-0FC3A5782D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924800" cy="3810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Transition to a </a:t>
            </a:r>
            <a:br>
              <a:rPr lang="en-US" dirty="0" smtClean="0"/>
            </a:br>
            <a:r>
              <a:rPr lang="en-US" dirty="0" smtClean="0"/>
              <a:t>college or University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>
                <a:solidFill>
                  <a:srgbClr val="FFFF00"/>
                </a:solidFill>
              </a:rPr>
              <a:t>Project 10 Northeast Regional 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Fall Institute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November 15, 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Kristine (Kris) Wiest Webb		kwebb@unf.edu</a:t>
            </a:r>
          </a:p>
          <a:p>
            <a:r>
              <a:rPr lang="en-US" dirty="0" smtClean="0"/>
              <a:t>University of North Florida		(904) 620-2769</a:t>
            </a:r>
            <a:endParaRPr lang="en-US" dirty="0"/>
          </a:p>
        </p:txBody>
      </p:sp>
      <p:pic>
        <p:nvPicPr>
          <p:cNvPr id="1026" name="Picture 2" descr="C:\Users\kwebb\AppData\Local\Microsoft\Windows\Temporary Internet Files\Content.IE5\C1VS5DIO\MP90044226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24400"/>
            <a:ext cx="1828800" cy="1219200"/>
          </a:xfrm>
          <a:prstGeom prst="rect">
            <a:avLst/>
          </a:prstGeom>
          <a:noFill/>
        </p:spPr>
      </p:pic>
      <p:pic>
        <p:nvPicPr>
          <p:cNvPr id="1027" name="Picture 3" descr="C:\Users\kwebb\AppData\Local\Microsoft\Windows\Temporary Internet Files\Content.IE5\CP3XOVU8\MP90044331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1" y="4724400"/>
            <a:ext cx="1833158" cy="1219946"/>
          </a:xfrm>
          <a:prstGeom prst="rect">
            <a:avLst/>
          </a:prstGeom>
          <a:noFill/>
        </p:spPr>
      </p:pic>
      <p:pic>
        <p:nvPicPr>
          <p:cNvPr id="1028" name="Picture 4" descr="C:\Users\kwebb\AppData\Local\Microsoft\Windows\Temporary Internet Files\Content.IE5\4JUY9FK5\MP900439511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724400"/>
            <a:ext cx="1981200" cy="1219200"/>
          </a:xfrm>
          <a:prstGeom prst="rect">
            <a:avLst/>
          </a:prstGeom>
          <a:noFill/>
        </p:spPr>
      </p:pic>
      <p:pic>
        <p:nvPicPr>
          <p:cNvPr id="1029" name="Picture 5" descr="C:\Users\kwebb\AppData\Local\Microsoft\Windows\Temporary Internet Files\Content.IE5\KGKREZSW\MP900439514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4724400"/>
            <a:ext cx="1866411" cy="1246051"/>
          </a:xfrm>
          <a:prstGeom prst="rect">
            <a:avLst/>
          </a:prstGeom>
          <a:noFill/>
        </p:spPr>
      </p:pic>
      <p:pic>
        <p:nvPicPr>
          <p:cNvPr id="1030" name="Picture 6" descr="C:\Users\kwebb\AppData\Local\Microsoft\Windows\Temporary Internet Files\Content.IE5\C1VS5DIO\MP910220940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4724400"/>
            <a:ext cx="16764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Exploring…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495800"/>
          </a:xfrm>
        </p:spPr>
        <p:txBody>
          <a:bodyPr/>
          <a:lstStyle/>
          <a:p>
            <a:r>
              <a:rPr lang="en-US" dirty="0" smtClean="0"/>
              <a:t>Use worksheets for managing this exploration (example: Dare to Dream for Adults)</a:t>
            </a:r>
          </a:p>
          <a:p>
            <a:pPr>
              <a:buNone/>
            </a:pPr>
            <a:r>
              <a:rPr lang="en-US" dirty="0" smtClean="0"/>
              <a:t>_______________________________________________</a:t>
            </a:r>
          </a:p>
          <a:p>
            <a:pPr algn="ctr">
              <a:buNone/>
            </a:pPr>
            <a:r>
              <a:rPr lang="en-US" sz="2800" b="1" i="1" dirty="0" smtClean="0"/>
              <a:t>College, School, or Training Place Worksheet</a:t>
            </a:r>
          </a:p>
          <a:p>
            <a:pPr>
              <a:buNone/>
            </a:pPr>
            <a:r>
              <a:rPr lang="en-US" sz="2800" b="1" i="1" dirty="0" smtClean="0"/>
              <a:t>Name of school__________________________________</a:t>
            </a:r>
          </a:p>
          <a:p>
            <a:pPr>
              <a:buNone/>
            </a:pPr>
            <a:endParaRPr lang="en-US" sz="2800" b="1" i="1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3733800"/>
          <a:ext cx="86868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 of college, school, or training 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</a:t>
                      </a:r>
                      <a:r>
                        <a:rPr lang="en-US" baseline="0" dirty="0" smtClean="0"/>
                        <a:t> I learned: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feature is a GOOD or BAD match for me because:</a:t>
                      </a:r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Location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Where is the campus</a:t>
                      </a:r>
                      <a:r>
                        <a:rPr lang="en-US" baseline="0" dirty="0" smtClean="0"/>
                        <a:t> located?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Is housing available on campus?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dirty="0" smtClean="0"/>
                        <a:t>Is campus on a bus route?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Evaluation of Admission Process</a:t>
            </a:r>
          </a:p>
          <a:p>
            <a:r>
              <a:rPr lang="en-US" dirty="0" smtClean="0"/>
              <a:t>Evaluation of disability support services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</a:t>
            </a:r>
            <a:endParaRPr lang="en-US" dirty="0"/>
          </a:p>
        </p:txBody>
      </p:sp>
      <p:pic>
        <p:nvPicPr>
          <p:cNvPr id="6147" name="Picture 3" descr="C:\Users\kwebb\AppData\Local\Microsoft\Windows\Temporary Internet Files\Content.IE5\4JUY9FK5\MP90043939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3733800"/>
            <a:ext cx="1831848" cy="27438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Selecting…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priorities are important to the student?</a:t>
            </a:r>
          </a:p>
          <a:p>
            <a:r>
              <a:rPr lang="en-US" dirty="0" smtClean="0"/>
              <a:t>What services are needed by the student?</a:t>
            </a:r>
          </a:p>
          <a:p>
            <a:r>
              <a:rPr lang="en-US" dirty="0" smtClean="0"/>
              <a:t>Does the college offer needed services and appropriate support?</a:t>
            </a:r>
          </a:p>
          <a:p>
            <a:r>
              <a:rPr lang="en-US" dirty="0" smtClean="0"/>
              <a:t>Does the disability support office have qualified personnel?</a:t>
            </a:r>
          </a:p>
          <a:p>
            <a:r>
              <a:rPr lang="en-US" dirty="0" smtClean="0"/>
              <a:t>Does the disability support office support Assistive Technology? </a:t>
            </a:r>
          </a:p>
          <a:p>
            <a:r>
              <a:rPr lang="en-US" dirty="0" smtClean="0"/>
              <a:t>Does the disability support office use data to inform their practice?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2286000"/>
          </a:xfrm>
        </p:spPr>
        <p:txBody>
          <a:bodyPr/>
          <a:lstStyle/>
          <a:p>
            <a:r>
              <a:rPr lang="en-US" dirty="0" smtClean="0"/>
              <a:t>Documentation requirements for disability</a:t>
            </a:r>
          </a:p>
          <a:p>
            <a:r>
              <a:rPr lang="en-US" dirty="0" smtClean="0"/>
              <a:t>Minimum ACT or SAT score</a:t>
            </a:r>
          </a:p>
          <a:p>
            <a:r>
              <a:rPr lang="en-US" dirty="0" smtClean="0"/>
              <a:t>Minimum GPA</a:t>
            </a:r>
          </a:p>
          <a:p>
            <a:r>
              <a:rPr lang="en-US" dirty="0" smtClean="0"/>
              <a:t>Other requirements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</a:t>
            </a:r>
            <a:endParaRPr lang="en-US" dirty="0"/>
          </a:p>
        </p:txBody>
      </p:sp>
      <p:pic>
        <p:nvPicPr>
          <p:cNvPr id="1026" name="Picture 2" descr="C:\Users\kwebb\AppData\Local\Microsoft\Windows\Temporary Internet Files\Content.IE5\C1VS5DIO\MP900442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267200"/>
            <a:ext cx="2819400" cy="1879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Applying…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you disclose a disability during the Admission process?</a:t>
            </a:r>
          </a:p>
          <a:p>
            <a:r>
              <a:rPr lang="en-US" dirty="0" smtClean="0"/>
              <a:t>What documentation of a disability is required?</a:t>
            </a:r>
          </a:p>
          <a:p>
            <a:pPr>
              <a:buNone/>
            </a:pPr>
            <a:r>
              <a:rPr lang="en-US" dirty="0" smtClean="0"/>
              <a:t>			&gt;currency of documentation</a:t>
            </a:r>
          </a:p>
          <a:p>
            <a:pPr>
              <a:buNone/>
            </a:pPr>
            <a:r>
              <a:rPr lang="en-US" dirty="0" smtClean="0"/>
              <a:t>			&gt;SOP</a:t>
            </a:r>
          </a:p>
          <a:p>
            <a:r>
              <a:rPr lang="en-US" dirty="0" smtClean="0"/>
              <a:t>Does the college have a mechanism in place to review applicants with disabilities?</a:t>
            </a:r>
          </a:p>
          <a:p>
            <a:r>
              <a:rPr lang="en-US" dirty="0" smtClean="0"/>
              <a:t>Are letters of recommendation and personal statements accepted?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sz="2400" i="1" dirty="0" smtClean="0">
                <a:latin typeface="Arial Narrow" pitchFamily="34" charset="0"/>
              </a:rPr>
              <a:t>Going to College: Expanding Opportunities for People with Disabilities.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>
                <a:latin typeface="Arial Narrow" pitchFamily="34" charset="0"/>
              </a:rPr>
              <a:t>Edited by Elizabeth Evans Getzel,., &amp; Paul Wehman</a:t>
            </a:r>
          </a:p>
          <a:p>
            <a:endParaRPr lang="en-US" sz="900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K&amp;W Guide to Colleges for Students with Learning Disabilities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sz="2000" dirty="0" smtClean="0">
                <a:latin typeface="Arial Narrow" pitchFamily="34" charset="0"/>
              </a:rPr>
              <a:t>10th Ed. </a:t>
            </a:r>
          </a:p>
          <a:p>
            <a:pPr>
              <a:buNone/>
            </a:pPr>
            <a:r>
              <a:rPr lang="en-US" sz="2000" dirty="0" smtClean="0">
                <a:latin typeface="Arial Narrow" pitchFamily="34" charset="0"/>
              </a:rPr>
              <a:t>	Marybeth </a:t>
            </a:r>
            <a:r>
              <a:rPr lang="en-US" sz="2000" dirty="0" err="1" smtClean="0">
                <a:latin typeface="Arial Narrow" pitchFamily="34" charset="0"/>
              </a:rPr>
              <a:t>Kravets</a:t>
            </a:r>
            <a:r>
              <a:rPr lang="en-US" sz="2000" dirty="0" smtClean="0">
                <a:latin typeface="Arial Narrow" pitchFamily="34" charset="0"/>
              </a:rPr>
              <a:t> &amp; </a:t>
            </a:r>
            <a:r>
              <a:rPr lang="en-US" sz="2000" dirty="0" err="1" smtClean="0">
                <a:latin typeface="Arial Narrow" pitchFamily="34" charset="0"/>
              </a:rPr>
              <a:t>Imy</a:t>
            </a:r>
            <a:r>
              <a:rPr lang="en-US" sz="2000" dirty="0" smtClean="0">
                <a:latin typeface="Arial Narrow" pitchFamily="34" charset="0"/>
              </a:rPr>
              <a:t> Wax </a:t>
            </a:r>
          </a:p>
          <a:p>
            <a:pPr>
              <a:buNone/>
            </a:pPr>
            <a:endParaRPr lang="en-US" sz="900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College Success for Students With Learning Disabilities: Strategies and Tips to Make the Most of Your College Experience.</a:t>
            </a:r>
          </a:p>
          <a:p>
            <a:pPr>
              <a:buNone/>
            </a:pPr>
            <a:r>
              <a:rPr lang="en-US" sz="2000" i="1" dirty="0" smtClean="0">
                <a:latin typeface="Arial Narrow" pitchFamily="34" charset="0"/>
              </a:rPr>
              <a:t>	</a:t>
            </a:r>
            <a:r>
              <a:rPr lang="en-US" sz="2000" dirty="0" smtClean="0">
                <a:latin typeface="Arial Narrow" pitchFamily="34" charset="0"/>
              </a:rPr>
              <a:t>Cynthia Simpson &amp; Vicky Spencer</a:t>
            </a:r>
          </a:p>
          <a:p>
            <a:pPr>
              <a:buNone/>
            </a:pPr>
            <a:endParaRPr lang="en-US" sz="900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Preparing Students with Disabilities for College Success: A Practical Guide for Transition. </a:t>
            </a:r>
          </a:p>
          <a:p>
            <a:pPr>
              <a:buNone/>
            </a:pPr>
            <a:r>
              <a:rPr lang="en-US" sz="2400" i="1" dirty="0" smtClean="0">
                <a:latin typeface="Arial Narrow" pitchFamily="34" charset="0"/>
              </a:rPr>
              <a:t>	</a:t>
            </a:r>
            <a:r>
              <a:rPr lang="en-US" sz="2000" dirty="0" smtClean="0">
                <a:latin typeface="Arial Narrow" pitchFamily="34" charset="0"/>
              </a:rPr>
              <a:t>Stan Shaw, Joseph </a:t>
            </a:r>
            <a:r>
              <a:rPr lang="en-US" sz="2000" dirty="0" err="1" smtClean="0">
                <a:latin typeface="Arial Narrow" pitchFamily="34" charset="0"/>
              </a:rPr>
              <a:t>Madaus</a:t>
            </a:r>
            <a:r>
              <a:rPr lang="en-US" sz="2000" dirty="0" smtClean="0">
                <a:latin typeface="Arial Narrow" pitchFamily="34" charset="0"/>
              </a:rPr>
              <a:t>, &amp; Lyman Dukes</a:t>
            </a:r>
          </a:p>
          <a:p>
            <a:pPr>
              <a:buNone/>
            </a:pPr>
            <a:endParaRPr lang="en-US" sz="1000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Transition to Postsecondary Education for Students With Disabilities. </a:t>
            </a:r>
          </a:p>
          <a:p>
            <a:pPr>
              <a:buNone/>
            </a:pPr>
            <a:r>
              <a:rPr lang="en-US" sz="2400" i="1" dirty="0" smtClean="0">
                <a:latin typeface="Arial Narrow" pitchFamily="34" charset="0"/>
              </a:rPr>
              <a:t>	</a:t>
            </a:r>
            <a:r>
              <a:rPr lang="en-US" sz="2000" i="1" dirty="0" smtClean="0">
                <a:latin typeface="Arial Narrow" pitchFamily="34" charset="0"/>
              </a:rPr>
              <a:t>Carol Kochhar-Bryant, Diane S. Bassett, &amp; Kristine Webb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Career Aspirations</a:t>
            </a:r>
          </a:p>
          <a:p>
            <a:r>
              <a:rPr lang="en-US" sz="3600" dirty="0" smtClean="0"/>
              <a:t>Appropriate Educational Institution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Deciding to Attend College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 descr="C:\Users\kwebb\AppData\Local\Microsoft\Windows\Temporary Internet Files\Content.IE5\C1VS5DIO\MP9004443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800600"/>
            <a:ext cx="2587752" cy="1722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Deciding…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Choose an array of classes in high school that will expose the student to the rigors expected in college</a:t>
            </a:r>
          </a:p>
          <a:p>
            <a:r>
              <a:rPr lang="en-US" dirty="0" smtClean="0"/>
              <a:t>Have students conduct informational interviews with professionals in fields of interest</a:t>
            </a:r>
          </a:p>
          <a:p>
            <a:r>
              <a:rPr lang="en-US" dirty="0" smtClean="0"/>
              <a:t>Meet with guidance counselors</a:t>
            </a:r>
          </a:p>
          <a:p>
            <a:r>
              <a:rPr lang="en-US" dirty="0" smtClean="0"/>
              <a:t>Attend transition programs at colleges or universities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Early work on SOPs</a:t>
            </a:r>
          </a:p>
          <a:p>
            <a:r>
              <a:rPr lang="en-US" dirty="0" smtClean="0"/>
              <a:t>Appropriate coursework in high school</a:t>
            </a:r>
          </a:p>
          <a:p>
            <a:r>
              <a:rPr lang="en-US" dirty="0" smtClean="0"/>
              <a:t>Job-shadowing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pic>
        <p:nvPicPr>
          <p:cNvPr id="3074" name="Picture 2" descr="C:\Users\kwebb\AppData\Local\Microsoft\Windows\Temporary Internet Files\Content.IE5\KGKREZSW\MP90044219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886200"/>
            <a:ext cx="1995578" cy="2626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Planning…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Have SOPS ready for college admission in the Spring of junior year</a:t>
            </a:r>
          </a:p>
          <a:p>
            <a:r>
              <a:rPr lang="en-US" dirty="0" smtClean="0"/>
              <a:t>Include skills in study skills, independent living, social communication on IEPs</a:t>
            </a:r>
          </a:p>
          <a:p>
            <a:r>
              <a:rPr lang="en-US" dirty="0" smtClean="0"/>
              <a:t>Visit colleges or universities</a:t>
            </a:r>
          </a:p>
          <a:p>
            <a:r>
              <a:rPr lang="en-US" dirty="0" smtClean="0"/>
              <a:t>Attend a transition camp or presentation at college and then plan accordingly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Academic</a:t>
            </a:r>
          </a:p>
          <a:p>
            <a:r>
              <a:rPr lang="en-US" dirty="0" smtClean="0"/>
              <a:t>Non-academic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</a:t>
            </a:r>
            <a:endParaRPr lang="en-US" dirty="0"/>
          </a:p>
        </p:txBody>
      </p:sp>
      <p:pic>
        <p:nvPicPr>
          <p:cNvPr id="5122" name="Picture 2" descr="C:\Users\kwebb\AppData\Local\Microsoft\Windows\Temporary Internet Files\Content.IE5\4JUY9FK5\MP9004423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352800"/>
            <a:ext cx="1600200" cy="2400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Preparing…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Academic Preparation</a:t>
            </a:r>
          </a:p>
          <a:p>
            <a:r>
              <a:rPr lang="en-US" dirty="0" smtClean="0"/>
              <a:t>Rigorous classes in general curriculum</a:t>
            </a:r>
          </a:p>
          <a:p>
            <a:r>
              <a:rPr lang="en-US" dirty="0" smtClean="0"/>
              <a:t>SAT/ACT preparation, use of accommodations</a:t>
            </a:r>
          </a:p>
          <a:p>
            <a:r>
              <a:rPr lang="en-US" dirty="0" smtClean="0"/>
              <a:t>High GPA, class rank</a:t>
            </a:r>
          </a:p>
          <a:p>
            <a:r>
              <a:rPr lang="en-US" dirty="0" smtClean="0"/>
              <a:t>Personal statement</a:t>
            </a:r>
          </a:p>
          <a:p>
            <a:r>
              <a:rPr lang="en-US" dirty="0" smtClean="0"/>
              <a:t>Letters of recommendation</a:t>
            </a:r>
          </a:p>
          <a:p>
            <a:r>
              <a:rPr lang="en-US" dirty="0" smtClean="0"/>
              <a:t>Study skills, computer skills</a:t>
            </a:r>
          </a:p>
          <a:p>
            <a:r>
              <a:rPr lang="en-US" dirty="0" smtClean="0"/>
              <a:t>Know the differences between high school and college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Preparing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Non-academic</a:t>
            </a:r>
          </a:p>
          <a:p>
            <a:r>
              <a:rPr lang="en-US" dirty="0" smtClean="0"/>
              <a:t>Awareness of strengths</a:t>
            </a:r>
          </a:p>
          <a:p>
            <a:r>
              <a:rPr lang="en-US" dirty="0" smtClean="0"/>
              <a:t>Awareness of manifestations of disability</a:t>
            </a:r>
          </a:p>
          <a:p>
            <a:r>
              <a:rPr lang="en-US" dirty="0" smtClean="0"/>
              <a:t>Self-advocacy</a:t>
            </a:r>
          </a:p>
          <a:p>
            <a:r>
              <a:rPr lang="en-US" dirty="0" smtClean="0"/>
              <a:t>Awareness of, and ability to evaluate effectiveness of accommodations</a:t>
            </a:r>
          </a:p>
          <a:p>
            <a:r>
              <a:rPr lang="en-US" dirty="0" smtClean="0"/>
              <a:t>Ability to engage in campus life</a:t>
            </a:r>
          </a:p>
          <a:p>
            <a:r>
              <a:rPr lang="en-US" dirty="0" smtClean="0"/>
              <a:t>Self-determination</a:t>
            </a:r>
          </a:p>
          <a:p>
            <a:r>
              <a:rPr lang="en-US" dirty="0" smtClean="0"/>
              <a:t>Awareness of needed agency support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Finding a match between student and college</a:t>
            </a:r>
          </a:p>
          <a:p>
            <a:r>
              <a:rPr lang="en-US" dirty="0" smtClean="0"/>
              <a:t>Looking at multiple facets of college attendance</a:t>
            </a:r>
          </a:p>
          <a:p>
            <a:r>
              <a:rPr lang="en-US" dirty="0" smtClean="0"/>
              <a:t>Students at the helm! 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</a:t>
            </a:r>
            <a:endParaRPr lang="en-US" dirty="0"/>
          </a:p>
        </p:txBody>
      </p:sp>
      <p:pic>
        <p:nvPicPr>
          <p:cNvPr id="4099" name="Picture 3" descr="C:\Users\kwebb\AppData\Local\Microsoft\Windows\Temporary Internet Files\Content.IE5\4JUY9FK5\MP90043943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572000"/>
            <a:ext cx="2819400" cy="14499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732</TotalTime>
  <Words>410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Transition to a  college or University  Project 10 Northeast Regional  Fall Institute November 15, 2011 </vt:lpstr>
      <vt:lpstr> Deciding to Attend College </vt:lpstr>
      <vt:lpstr>Tips for Deciding…</vt:lpstr>
      <vt:lpstr>Planning</vt:lpstr>
      <vt:lpstr>Tips for Planning…</vt:lpstr>
      <vt:lpstr>Preparing</vt:lpstr>
      <vt:lpstr>Tips for Preparing…</vt:lpstr>
      <vt:lpstr>Tips for Preparing</vt:lpstr>
      <vt:lpstr>Exploring</vt:lpstr>
      <vt:lpstr>Tips for Exploring…</vt:lpstr>
      <vt:lpstr>Selecting</vt:lpstr>
      <vt:lpstr>Tips for Selecting…</vt:lpstr>
      <vt:lpstr>Applying</vt:lpstr>
      <vt:lpstr>Tips for Applying…</vt:lpstr>
      <vt:lpstr>Resources…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a  college or University Project 10 Northeast Regional  Fall Institute</dc:title>
  <dc:creator>Kristine Wiest Webb</dc:creator>
  <cp:lastModifiedBy>Mary P</cp:lastModifiedBy>
  <cp:revision>12</cp:revision>
  <dcterms:created xsi:type="dcterms:W3CDTF">2011-11-10T01:46:18Z</dcterms:created>
  <dcterms:modified xsi:type="dcterms:W3CDTF">2011-11-16T14:36:31Z</dcterms:modified>
</cp:coreProperties>
</file>