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7" r:id="rId3"/>
    <p:sldId id="266" r:id="rId4"/>
    <p:sldId id="258" r:id="rId5"/>
    <p:sldId id="259" r:id="rId6"/>
    <p:sldId id="263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888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41C8C-58FD-4CC3-ABB0-68897547CCBE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76172-9BDB-41F0-B6C6-4543D94A59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27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A725C1-3339-40C6-A345-2DD072A3FAE8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CB36EA-C56D-4513-9208-9208C2457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725C1-3339-40C6-A345-2DD072A3FAE8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B36EA-C56D-4513-9208-9208C2457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725C1-3339-40C6-A345-2DD072A3FAE8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B36EA-C56D-4513-9208-9208C2457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725C1-3339-40C6-A345-2DD072A3FAE8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B36EA-C56D-4513-9208-9208C2457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725C1-3339-40C6-A345-2DD072A3FAE8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B36EA-C56D-4513-9208-9208C2457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725C1-3339-40C6-A345-2DD072A3FAE8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B36EA-C56D-4513-9208-9208C2457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725C1-3339-40C6-A345-2DD072A3FAE8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B36EA-C56D-4513-9208-9208C2457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725C1-3339-40C6-A345-2DD072A3FAE8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B36EA-C56D-4513-9208-9208C2457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725C1-3339-40C6-A345-2DD072A3FAE8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B36EA-C56D-4513-9208-9208C2457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9A725C1-3339-40C6-A345-2DD072A3FAE8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B36EA-C56D-4513-9208-9208C2457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A725C1-3339-40C6-A345-2DD072A3FAE8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CB36EA-C56D-4513-9208-9208C2457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9A725C1-3339-40C6-A345-2DD072A3FAE8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BCB36EA-C56D-4513-9208-9208C2457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Jane.silveria@fldoe.or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1143000"/>
            <a:ext cx="7620000" cy="34290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Postsecondary Career Education Options for Students with Disabilities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066800"/>
            <a:ext cx="7924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TABE</a:t>
            </a:r>
          </a:p>
          <a:p>
            <a:pPr algn="ctr"/>
            <a:endParaRPr lang="en-US" sz="3600" dirty="0"/>
          </a:p>
          <a:p>
            <a:r>
              <a:rPr lang="en-US" sz="3200" dirty="0" smtClean="0"/>
              <a:t>All students that are enrolling in a PSAV program of 450 hours or longer must take the TABE.  Students with documented disabilities may be exempt from part or all of the basic skills requirements.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71628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TABE </a:t>
            </a:r>
          </a:p>
          <a:p>
            <a:pPr algn="ctr"/>
            <a:r>
              <a:rPr lang="en-US" sz="3200" b="1" dirty="0" smtClean="0"/>
              <a:t>Exemptions</a:t>
            </a:r>
          </a:p>
          <a:p>
            <a:pPr algn="ctr"/>
            <a:endParaRPr lang="en-US" sz="3200" b="1" dirty="0"/>
          </a:p>
          <a:p>
            <a:pPr>
              <a:buFont typeface="Arial" charset="0"/>
              <a:buChar char="•"/>
            </a:pPr>
            <a:r>
              <a:rPr lang="en-US" sz="3200" b="1" dirty="0" smtClean="0"/>
              <a:t> A.A.S. degree or higher</a:t>
            </a:r>
          </a:p>
          <a:p>
            <a:pPr>
              <a:buFont typeface="Arial" charset="0"/>
              <a:buChar char="•"/>
            </a:pPr>
            <a:r>
              <a:rPr lang="en-US" sz="3200" b="1" dirty="0" smtClean="0"/>
              <a:t> Met cut scores on ACT or SAT</a:t>
            </a:r>
          </a:p>
          <a:p>
            <a:pPr>
              <a:buFont typeface="Arial" charset="0"/>
              <a:buChar char="•"/>
            </a:pPr>
            <a:r>
              <a:rPr lang="en-US" sz="3200" b="1" dirty="0" smtClean="0"/>
              <a:t> May be exempt from all or part of the test based on disability</a:t>
            </a:r>
          </a:p>
          <a:p>
            <a:endParaRPr lang="en-US" sz="3200" b="1" dirty="0"/>
          </a:p>
          <a:p>
            <a:pPr>
              <a:buFont typeface="Arial" charset="0"/>
              <a:buChar char="•"/>
            </a:pPr>
            <a:r>
              <a:rPr lang="en-US" sz="2000" b="1" dirty="0" smtClean="0"/>
              <a:t>http://info.fldoe.org/docushare/dsweb/Get/Document-4155/basic-skill-tap-att1.pdf</a:t>
            </a:r>
          </a:p>
          <a:p>
            <a:pPr>
              <a:buFont typeface="Arial" charset="0"/>
              <a:buChar char="•"/>
            </a:pPr>
            <a:endParaRPr lang="en-US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153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Dual Enrollment</a:t>
            </a:r>
          </a:p>
          <a:p>
            <a:pPr algn="ctr"/>
            <a:endParaRPr lang="en-US" sz="3600" dirty="0"/>
          </a:p>
          <a:p>
            <a:r>
              <a:rPr lang="en-US" sz="3600" dirty="0" smtClean="0"/>
              <a:t>Students may dual enroll in PSAV programs while still in high school. This enrollment may be at technical centers or State colleges.  Rules vary amongst LEAs.</a:t>
            </a:r>
          </a:p>
          <a:p>
            <a:pPr algn="ctr"/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66800"/>
            <a:ext cx="7315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Shared-enrollment</a:t>
            </a:r>
          </a:p>
          <a:p>
            <a:pPr algn="ctr"/>
            <a:endParaRPr lang="en-US" sz="3600" dirty="0"/>
          </a:p>
          <a:p>
            <a:r>
              <a:rPr lang="en-US" sz="3600" dirty="0" smtClean="0"/>
              <a:t>A secondary student may wish to take secondary credit coursework at the local Technical Center.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1" y="762000"/>
            <a:ext cx="685799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Co-Enrollment</a:t>
            </a:r>
          </a:p>
          <a:p>
            <a:endParaRPr lang="en-US" sz="4000" dirty="0" smtClean="0"/>
          </a:p>
          <a:p>
            <a:endParaRPr lang="en-US" dirty="0"/>
          </a:p>
          <a:p>
            <a:r>
              <a:rPr lang="en-US" sz="2800" dirty="0" smtClean="0"/>
              <a:t>A secondary student recovering credits at adult high school.</a:t>
            </a:r>
          </a:p>
          <a:p>
            <a:endParaRPr lang="en-US" sz="2800" dirty="0"/>
          </a:p>
          <a:p>
            <a:r>
              <a:rPr lang="en-US" sz="2800" dirty="0" smtClean="0"/>
              <a:t>This is the last school year for Co-enrollment (2011-12).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219200"/>
            <a:ext cx="586250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Jane Silveria</a:t>
            </a:r>
          </a:p>
          <a:p>
            <a:r>
              <a:rPr lang="en-US" dirty="0" smtClean="0"/>
              <a:t>Florida Department of Education</a:t>
            </a:r>
          </a:p>
          <a:p>
            <a:r>
              <a:rPr lang="en-US" dirty="0" smtClean="0"/>
              <a:t>Division of Career and Adult Education </a:t>
            </a:r>
          </a:p>
          <a:p>
            <a:r>
              <a:rPr lang="en-US" dirty="0" smtClean="0"/>
              <a:t>Bureau of Standards, Benchmarks and Frameworks</a:t>
            </a:r>
          </a:p>
          <a:p>
            <a:r>
              <a:rPr lang="en-US" dirty="0" smtClean="0"/>
              <a:t>Career and Technical Education Programs</a:t>
            </a:r>
          </a:p>
          <a:p>
            <a:r>
              <a:rPr lang="en-US" dirty="0" smtClean="0"/>
              <a:t>325 West Gaines Street</a:t>
            </a:r>
          </a:p>
          <a:p>
            <a:r>
              <a:rPr lang="en-US" dirty="0" smtClean="0"/>
              <a:t>Room 714</a:t>
            </a:r>
          </a:p>
          <a:p>
            <a:r>
              <a:rPr lang="en-US" dirty="0" smtClean="0"/>
              <a:t>Tallahassee, FL 32399-0400</a:t>
            </a:r>
          </a:p>
          <a:p>
            <a:r>
              <a:rPr lang="en-US" dirty="0" smtClean="0"/>
              <a:t>850-245-9022</a:t>
            </a:r>
          </a:p>
          <a:p>
            <a:r>
              <a:rPr lang="en-US" dirty="0" smtClean="0"/>
              <a:t>850-945-9019 FAX</a:t>
            </a:r>
          </a:p>
          <a:p>
            <a:r>
              <a:rPr lang="en-US" dirty="0" smtClean="0">
                <a:hlinkClick r:id="rId2"/>
              </a:rPr>
              <a:t>Jane.silveria@fldoe.org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27253</TotalTime>
  <Words>186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Florida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jane.silveria</dc:creator>
  <cp:lastModifiedBy>Mary P</cp:lastModifiedBy>
  <cp:revision>45</cp:revision>
  <dcterms:created xsi:type="dcterms:W3CDTF">2011-10-27T11:59:00Z</dcterms:created>
  <dcterms:modified xsi:type="dcterms:W3CDTF">2011-11-16T14:31:15Z</dcterms:modified>
</cp:coreProperties>
</file>